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6502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74677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02008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79327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75646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10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92401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295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28887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9199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4482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49181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2126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75666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34173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570007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09883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4692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94843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0349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7028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17879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758482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640093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98819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399864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4056299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7517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6200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724748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65046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124570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88535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467698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459508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2433126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38506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7016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37424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97997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6713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00233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988288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664339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417403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837029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842292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2288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761769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123752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17125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339364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692433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741621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6494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7671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At the bottom of the ocean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At the bottom of the ocean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t the bottom of the ocean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t the bottom of the ocean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5</cp:revision>
  <dcterms:created xsi:type="dcterms:W3CDTF">2024-04-10T15:26:27Z</dcterms:created>
  <dcterms:modified xsi:type="dcterms:W3CDTF">2024-06-09T15:10:12Z</dcterms:modified>
</cp:coreProperties>
</file>