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086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40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429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6481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1586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0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78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9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687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970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430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090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1366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014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061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2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725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2103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5743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7244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3078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066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187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883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0111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0408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26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710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697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974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6427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3553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339195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201176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901462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938170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3277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0722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7758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383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4966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1105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291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0753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3614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26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2413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7340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352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61766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2938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1962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9018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044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260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Организм, коралл, подводный, Коралловый риф&#10;&#10;Автоматически созданное описание">
            <a:extLst>
              <a:ext uri="{FF2B5EF4-FFF2-40B4-BE49-F238E27FC236}">
                <a16:creationId xmlns:a16="http://schemas.microsoft.com/office/drawing/2014/main" id="{68C85645-AA52-4D85-095F-2014EEDBD8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uta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uta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uta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2024-06-30T21:01:22Z</dcterms:modified>
</cp:coreProperties>
</file>