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30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037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365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6938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798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1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83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332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199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408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192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907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586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3068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899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308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42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096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5037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4566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852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7238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750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856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11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003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3382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470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75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27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27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0247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4647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489218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739416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013470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868746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9572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2476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4275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864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412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7932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4799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4805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837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9434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471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7553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0081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105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2527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4862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74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224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n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2024-06-09T14:13:17Z</dcterms:modified>
</cp:coreProperties>
</file>