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596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3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670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40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5262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1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860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583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31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64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32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689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7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8473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700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02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306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827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077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5126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7438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4934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959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850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197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99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4415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931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918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43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2924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841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3829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64570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071533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478714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322186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0831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597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5689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002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1837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6336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6937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6937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795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8637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3435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8626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6543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8595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215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72140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68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56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613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l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l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l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l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2024-06-09T14:22:38Z</dcterms:modified>
</cp:coreProperties>
</file>