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6855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8306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8950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65271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83476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1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2225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24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3266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3093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02984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4399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2290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27428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42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4271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7423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07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50935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27611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56242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32829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08085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4699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9039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42338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847099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0089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38405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2628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1771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71635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13611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11576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772499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2722021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8167719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537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83447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43317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3000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908799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83859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58894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88055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06300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919943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652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85603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35544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09920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75096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98811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18359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6012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5675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as and ocean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as and oceans, Realism (2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as and ocean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Seas and ocean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2024-06-09T13:51:24Z</dcterms:modified>
</cp:coreProperties>
</file>