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3630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79471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016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0419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3461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622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156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286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6088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6343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3851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61304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223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0572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0287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3685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75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887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7575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3508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80601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9554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32192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157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37987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36271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9229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06367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463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23308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14935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96237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39009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03090105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865279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7904571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6250841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05432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56097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30596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05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69824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35380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85081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4458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39897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636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46992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98388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29552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28217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3685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19036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08136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174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8286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Изображение выглядит как искусство, Фрактальные картинки, картина, риф&#10;&#10;Автоматически созданное описание">
            <a:extLst>
              <a:ext uri="{FF2B5EF4-FFF2-40B4-BE49-F238E27FC236}">
                <a16:creationId xmlns:a16="http://schemas.microsoft.com/office/drawing/2014/main" id="{391D1FE6-CF22-7AFE-1DB5-7FD2A8CEFB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Изображение выглядит как лягушка, амфибия, жаба, Настоящая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DCDE74E4-627E-013A-7F85-E48603B511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r="50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Изображение выглядит как аквариум, Организм, риф, рыба&#10;&#10;Автоматически созданное описание">
            <a:extLst>
              <a:ext uri="{FF2B5EF4-FFF2-40B4-BE49-F238E27FC236}">
                <a16:creationId xmlns:a16="http://schemas.microsoft.com/office/drawing/2014/main" id="{C7BAD7F8-0830-B142-D6E6-6C56C22CC9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r="63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Изображение выглядит как лист, на открытом воздухе, природ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BA33FF5-24B5-4FA4-88C4-7B423E4115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1" r="11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27</cp:revision>
  <dcterms:created xsi:type="dcterms:W3CDTF">2023-03-18T17:58:05Z</dcterms:created>
  <dcterms:modified xsi:type="dcterms:W3CDTF">2024-06-28T21:34:53Z</dcterms:modified>
</cp:coreProperties>
</file>