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9632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56146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9267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46434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24737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5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8849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896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1050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21447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08611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0892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5492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56330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007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19583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3686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9105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58981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76316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84072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24537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0820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8926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5327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3494346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6173951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551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702701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63553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9342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00226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476976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283614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802267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059057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3407432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0058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77666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55752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2715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354117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120522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711512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77131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24359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98345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6768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409030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67787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65147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699310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45396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5431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9206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6711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llusk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llusk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ollusk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Mollusk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2024-06-09T10:56:33Z</dcterms:modified>
</cp:coreProperties>
</file>