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297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39890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9685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479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8678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535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402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1409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083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410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715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0073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9878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78428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5630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4184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132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6634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3951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80480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2639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8872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11360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62349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5567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00351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7966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37594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0453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421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99434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301344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033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7525755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252271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204014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6707306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94544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979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79333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691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33784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41116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80715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25390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16954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263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07370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2942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53589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4888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02164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70214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9367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828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0483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My pet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My pet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My pet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My pet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25</cp:revision>
  <dcterms:created xsi:type="dcterms:W3CDTF">2023-03-18T17:58:05Z</dcterms:created>
  <dcterms:modified xsi:type="dcterms:W3CDTF">2024-06-09T14:13:20Z</dcterms:modified>
</cp:coreProperties>
</file>