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3442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07883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5924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93133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73726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1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8532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961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2188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7141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6996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7455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8298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71412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7239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9931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7631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075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25142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33943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31699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06830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51480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07045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511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14655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0648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111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187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475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9503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81683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25997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052266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39581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827015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168727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6773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00020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93403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5955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8357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76654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65192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67260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99020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65393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9075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1237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7756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85052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97647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83510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88990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0540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9700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odification variabilit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Modification variabilit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dification variability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odification variabilit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2024-06-09T10:54:14Z</dcterms:modified>
</cp:coreProperties>
</file>