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6052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03092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70121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09255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54602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2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0514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353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5968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988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5144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9052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0618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83186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9948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0947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0672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88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69386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62929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9058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47383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411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9484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2611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12290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595828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494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0440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6566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2392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94084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39928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846391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985563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505534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707820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8701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76899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9125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341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24193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61618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976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51996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61927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07604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2046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2254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8150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9109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5345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46073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41301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8402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429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diversity of the living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diversity of the living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diversity of the living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diversity of the living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2024-06-09T10:55:11Z</dcterms:modified>
</cp:coreProperties>
</file>