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01322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2101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0609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25260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29103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9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35190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94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2008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5365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0396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0983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7093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92782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0055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6850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1422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324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2451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07551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3731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96152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5234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9818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2576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78738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593415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963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107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9053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3623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0481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25464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08696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96579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953456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303582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445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43063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91998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0978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21531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5491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3926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96876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83996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48305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411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69892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97744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09218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92755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40916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06494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0122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800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6" name="Рисунок 5" descr="Изображение выглядит как картина, искусство, натюрморт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143C5D5-6B06-547C-280E-87977076E6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353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6" name="Рисунок 5" descr="Изображение выглядит как картина, искусств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38544F05-400C-1CF0-A5DD-22FA26E54C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>
          <a:pattFill prst="pct2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картина, натюрморт, искусст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3A84A75-FA8D-A573-9BC7-A96040614B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>
          <a:pattFill prst="pct2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птиц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BC41035-14B6-F1F5-3528-352DDD990F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2024-06-23T12:00:31Z</dcterms:modified>
</cp:coreProperties>
</file>