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31355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76547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64967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41924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372955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359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92298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77726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75685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49034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52330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60704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14288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1792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63281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0567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98718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3993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60480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47073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50391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12531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20880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85270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23590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75151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8124709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8202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47445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06145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36015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659316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30234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92825017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580127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8687988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3379577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364859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76295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877122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673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7367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74921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12013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603256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7777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69367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32955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0589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29224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72430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07691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4714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657365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8408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92174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The variety of fish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variety of fish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variety of fish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The variety of fish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7</cp:revision>
  <dcterms:created xsi:type="dcterms:W3CDTF">2024-04-10T15:23:40Z</dcterms:created>
  <dcterms:modified xsi:type="dcterms:W3CDTF">2024-06-09T14:07:16Z</dcterms:modified>
</cp:coreProperties>
</file>