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018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9716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3058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1634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9133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9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14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260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402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132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8275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722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285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3321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5001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916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82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243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991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083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3918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764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104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917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49402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62693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41865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2799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766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913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497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3040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6687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37867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693103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2195895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8257685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448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8736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03720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73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8698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74874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57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46285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041704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62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3571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1059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168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3226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05976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9906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3025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687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760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diversity of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iversity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diversity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The diversity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2024-06-09T11:21:53Z</dcterms:modified>
</cp:coreProperties>
</file>