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507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706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819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5252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868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4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056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65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83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620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056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288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55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317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697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5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847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915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8188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3208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7150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2671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01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289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942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60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06358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760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190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003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758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9662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9141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0329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859336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748566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510396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908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7509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7846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741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1189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8667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8902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8996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18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607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6288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7837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1337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6255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6490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7960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3582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46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872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diversity of insect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diversity of insec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diversity of insec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diversity of insec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2024-06-09T11:17:29Z</dcterms:modified>
</cp:coreProperties>
</file>