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6620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22964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919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75218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07939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1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3166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067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484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6557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8854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2074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9507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79024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0957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6093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6652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20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79362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61286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75617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64437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7469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4448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1804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13120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257284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961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9158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7370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31021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66174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21001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636044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87358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799464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772435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7495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6800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01632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595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44192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1301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53104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14226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66744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61406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968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28221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1025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38922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99943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79600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99857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6850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6078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Multicellular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Multicellular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ulticellular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ulticellular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2024-06-09T13:40:35Z</dcterms:modified>
</cp:coreProperties>
</file>