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052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8656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45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531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667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20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245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667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122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026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04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40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5645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403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105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72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249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647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5667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793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903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154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7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232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5452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8096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867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238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106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739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4200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4738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421522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881878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0548780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42034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8367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46690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70819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6433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6488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7944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72204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71017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1813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271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37369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8925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46760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6403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42799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2023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434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5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4182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Multicellular animal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ulticellular anima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ulticellular anima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Multicellular anima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27</cp:revision>
  <dcterms:created xsi:type="dcterms:W3CDTF">2023-03-18T17:58:05Z</dcterms:created>
  <dcterms:modified xsi:type="dcterms:W3CDTF">2024-06-09T14:09:39Z</dcterms:modified>
</cp:coreProperties>
</file>