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7459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1452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8899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3964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92622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8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6033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8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4796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5842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9372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7530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3036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9086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05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02532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8426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55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5683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17243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229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8411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311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1423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7814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10093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312136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04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1002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413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3648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67420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58665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507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257140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041594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280937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64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92846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4648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456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58812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7509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12647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47838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43225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93892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640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2161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38696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302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71732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376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1288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23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511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mm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mmal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mm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am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2024-06-09T10:56:53Z</dcterms:modified>
</cp:coreProperties>
</file>