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024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7608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76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0006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338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758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201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297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888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834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46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40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4786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04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02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372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029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189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488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0726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345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07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9036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4799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340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75034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095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325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603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917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636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809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12777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68296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856162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887048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055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739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93020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10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3940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962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6976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7437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899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1500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62482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854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663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7384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7676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8078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5684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77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57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itosi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to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to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ito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2024-06-09T13:48:55Z</dcterms:modified>
</cp:coreProperties>
</file>