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7979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46249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720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46476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16462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572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06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311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522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0331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5953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1032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0087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432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4879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7692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4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33570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47947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47235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3235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6492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3140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725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7523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20476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00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9790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3576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5360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28634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13332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4735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384304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23801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43912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8591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41920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00277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448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23040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92226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79184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67603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2920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10377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542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91886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01982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34790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83369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04351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00378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61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742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Cell mitosis Cell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Cell mitosis Cell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ll mitosis Cell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ell mitosis Cell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2024-06-09T13:40:40Z</dcterms:modified>
</cp:coreProperties>
</file>