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8242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75558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1721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96315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14865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5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6643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36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1302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4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3579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348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3093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56072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29068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9139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92938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78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8038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4384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41386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24020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79266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2354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8824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55337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139514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162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1575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6356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9248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2783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89005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812938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864350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57703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53331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8745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0274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465901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013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16661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011348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34990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55028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48325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43406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367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556736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95578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20041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451947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3546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430412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0182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091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itosis and meiosi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Mitosis and meiosi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itosis and meiosi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itosis and meiosi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2024-06-09T15:10:06Z</dcterms:modified>
</cp:coreProperties>
</file>