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41300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85240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8326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9472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2459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951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7465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8697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23556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4798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0796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67336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3035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55572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39912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12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60184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598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6674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7149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40809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48312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7660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895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03467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0855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375213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6114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88798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910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31061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02391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51848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902559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224286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092028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0034905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46691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28745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8047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1800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64736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87695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85560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98732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096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68121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74022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88616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97416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1070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27095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79826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60759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5176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124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world of animal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world of animal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world of animal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world of animal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2024-04-10T15:23:40Z</dcterms:created>
  <dcterms:modified xsi:type="dcterms:W3CDTF">2024-06-09T14:22:45Z</dcterms:modified>
</cp:coreProperties>
</file>