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951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562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411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4975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271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9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08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2560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124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11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14196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92855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028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1319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8290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406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3582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58229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26359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57435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9787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8023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542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8659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23974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74050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63907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76477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2358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5920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987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202457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36501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418090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83218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21527326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4682781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08519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97832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0412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77928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24673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3655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6058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4125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2427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54354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69092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4689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02337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571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8776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175945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48438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894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5206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bg1"/>
                </a:solidFill>
              </a:rPr>
              <a:t>НАЗВАНИЕ ПРЕЗЕНТАЦИИ</a:t>
            </a:r>
            <a:endParaRPr lang="en-ID" sz="4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The world of wildlife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532852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1540912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wildlife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The world of wildlife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The world of wildlif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23</cp:revision>
  <dcterms:created xsi:type="dcterms:W3CDTF">2023-03-18T17:58:05Z</dcterms:created>
  <dcterms:modified xsi:type="dcterms:W3CDTF">2024-06-09T15:03:09Z</dcterms:modified>
</cp:coreProperties>
</file>