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4708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1542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520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0073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7903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03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6855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1385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6837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0183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0404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37396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6221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22178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46831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5837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772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7198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83649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46136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7285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8873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4115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95375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27777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29027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32907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13952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46562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72317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78590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6347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08755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974516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4102829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6963942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6528080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1818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19208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6849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9768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94185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67960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99220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459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06308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799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16714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47384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18216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50075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01150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73374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16325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3915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6582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The world of bird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world of bird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world of bird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The world of bird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28</cp:revision>
  <dcterms:created xsi:type="dcterms:W3CDTF">2023-03-18T17:58:05Z</dcterms:created>
  <dcterms:modified xsi:type="dcterms:W3CDTF">2024-06-09T13:44:11Z</dcterms:modified>
</cp:coreProperties>
</file>