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332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881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577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7302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8282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9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69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777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888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505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687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401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958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5134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82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813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13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579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1122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066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856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7071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258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34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2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3100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9686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954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6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185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3419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3518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0406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071434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022549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940087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300873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03387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7517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7680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3101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83975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329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8188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91389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5289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261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49793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6622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37314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5973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6716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8141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0965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699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652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Ocean World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Ocean Worl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Ocean World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Ocean World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2024-06-09T10:56:47Z</dcterms:modified>
</cp:coreProperties>
</file>