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5361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998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08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5190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3328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2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98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313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456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959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392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344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181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0952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192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749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691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045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3987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707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775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1712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425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815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9953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016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2624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37401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3316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381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7033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0947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1486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900144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541184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098655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857849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7310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7700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8732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1071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11706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25132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70973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42229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7986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2769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9161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76403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7152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72044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70157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09197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91875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15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484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world of Biolog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world of Biology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world of Biolog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The world of Biolog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25</cp:revision>
  <dcterms:created xsi:type="dcterms:W3CDTF">2023-03-18T17:58:05Z</dcterms:created>
  <dcterms:modified xsi:type="dcterms:W3CDTF">2024-06-09T13:53:42Z</dcterms:modified>
</cp:coreProperties>
</file>