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1336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81532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2528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98222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67636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75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4268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093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050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91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3390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7561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7658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3194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3139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481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4966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970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195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16594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82786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14367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7069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7102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0850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97304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849557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750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5719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5425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0041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05364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21279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99806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990099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486204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6170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409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9089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34265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913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5309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78479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37421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2802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46332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94007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531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45704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71734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79925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46377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3789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75028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541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642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nera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neral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nera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inera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2024-06-09T14:04:29Z</dcterms:modified>
</cp:coreProperties>
</file>