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2894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0293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6284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6493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3676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604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415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318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48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8772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084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4026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0244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1873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3427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1325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520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2370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99566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97350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9254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4676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98311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87403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3711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63502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3261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241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84590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39592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31668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52897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4908934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4397887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280289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7016615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61760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45198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66283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3666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4712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997841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43069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44527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62107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49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30003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80222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281853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98979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58306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28501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42852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929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15672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The microscope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The microscope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The microscope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The microscope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26</cp:revision>
  <dcterms:created xsi:type="dcterms:W3CDTF">2023-03-18T17:58:05Z</dcterms:created>
  <dcterms:modified xsi:type="dcterms:W3CDTF">2024-06-09T11:27:08Z</dcterms:modified>
</cp:coreProperties>
</file>