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8029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36220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0032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66192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6744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3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4351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795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0107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9791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7737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0239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5598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97540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4190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7134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5608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334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6396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2760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8791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033384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5592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0824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6516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42007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936053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812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1286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56325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9420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301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84274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709263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15875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419193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871928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2027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62372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4493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8204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33121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85584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13076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9286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45776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33700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4045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5807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94916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56046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99702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34846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34223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273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964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croevolu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croevolution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croevolu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Microevolu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2024-06-09T10:58:44Z</dcterms:modified>
</cp:coreProperties>
</file>