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447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199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259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6306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515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3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88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368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709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998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800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904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040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24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971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34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56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339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449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9608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1586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6422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830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108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470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893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92584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252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309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4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2986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5523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555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496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67885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615432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00908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377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959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2669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87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3904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990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34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06825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96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44020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7250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6506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5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944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1402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184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60325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74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603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icro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crobiolog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crobiolog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icrobiolog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2024-06-09T13:45:49Z</dcterms:modified>
</cp:coreProperties>
</file>