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612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3947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572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8644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7019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4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110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5467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274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408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419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132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970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2669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727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86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5502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1255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9496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80254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2125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84867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02028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3873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551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88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91405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7696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6675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19107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2961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5087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27322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548713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434995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833489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021111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2765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26068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86392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5179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74491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73455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21782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69263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148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40786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354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6336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92897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56195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6238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6779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49091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0109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529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Moss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oss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oss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Moss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2024-06-09T14:00:02Z</dcterms:modified>
</cp:coreProperties>
</file>