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0142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9279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233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1612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4190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9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9843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247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771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2000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140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097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3929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1246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40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61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65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3485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4152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5234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11741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04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741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3332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5301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8760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92854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8167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8996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2116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53393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3061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05338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522615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797541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8447788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5457787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03952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84239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70097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0607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48868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3488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71497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20135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06280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310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54900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91255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53528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36999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36133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16110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42183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33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5194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Mosses and fern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Mosses and fern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Mosses and fern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Mosses and fern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31</cp:revision>
  <dcterms:created xsi:type="dcterms:W3CDTF">2023-03-18T17:58:05Z</dcterms:created>
  <dcterms:modified xsi:type="dcterms:W3CDTF">2024-06-09T10:55:17Z</dcterms:modified>
</cp:coreProperties>
</file>