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20014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61384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1212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51197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76701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3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80851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2133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55902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0650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01373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5512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6187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26045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1634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57075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8783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8884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98512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81474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530567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595995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2094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8145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044350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082655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71008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800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9241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19376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30769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63491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06095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587642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701827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99597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579128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4429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07944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12690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9253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98482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856392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064287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12607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45599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94789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0655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276958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22350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0355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42611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765365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20980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5949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93098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reeding methods, Realism - @DariaMarusina (fast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reeding methods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reeding method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Breeding method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2024-06-09T15:02:03Z</dcterms:modified>
</cp:coreProperties>
</file>