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1215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53211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8164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68627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3511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0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3085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58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247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4879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8666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8396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3154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20775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621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1333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4365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40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3135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2444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26719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94248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463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7715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2690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88713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878682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11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1901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2938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1413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47281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08489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881312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34340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386394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11642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0408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39395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19111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756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45921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5242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00207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6549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4111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42526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3375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89760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30542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085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60486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82797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0140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0561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509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картина, скот, групп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526ACA20-580F-0CA5-9A4B-F68E301219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птица, клюв, курица, сено&#10;&#10;Автоматически созданное описание">
            <a:extLst>
              <a:ext uri="{FF2B5EF4-FFF2-40B4-BE49-F238E27FC236}">
                <a16:creationId xmlns:a16="http://schemas.microsoft.com/office/drawing/2014/main" id="{69C737E2-A0E5-6B71-DAD4-7014259F8E0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млекопитающее, скот, свинья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386CD7B-7189-6E0D-6412-428856B87C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урица, скот, свинья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D6FC5EF8-3960-E4B8-3B31-68E7156F4F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2024-06-23T11:54:01Z</dcterms:modified>
</cp:coreProperties>
</file>