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103398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80411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7597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891579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13514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7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34070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68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272602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5069140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7491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42874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5057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4911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6915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005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48635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23003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006921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972001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06711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69968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48404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179976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28766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4121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651139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23559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34287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51701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95574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68528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6884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046811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8641650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3756104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8438950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896685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20287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704471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4546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84819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28571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85046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749611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020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983850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282394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965593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09896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390201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65063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72457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01725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2308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9994598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Methods of plant breed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hods of plant breeding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Methods of plant breed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Methods of plant breeding, Realism - @DariaMarusina (fast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2024-06-09T14:58:08Z</dcterms:modified>
</cp:coreProperties>
</file>