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1034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46338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81552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46272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17571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8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4878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1175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865896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32500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22776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613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5914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86279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9918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91593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1084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7987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720289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17620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28179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36331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7105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07935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70781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28488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965747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230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467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82876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44422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32142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19069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8073226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831019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4445214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171625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3950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342624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57040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3769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757939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426857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974303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36293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213596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69361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926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503600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72760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290757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88550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20869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34837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613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755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Methods of studying human heredit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Methods of studying human heredit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ethods of studying human heredity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ethods of studying human heredit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2024-06-09T10:54:19Z</dcterms:modified>
</cp:coreProperties>
</file>