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1517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49423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421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05088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45643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6510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7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607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999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250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1356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6966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39487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5843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5437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9395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57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66128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68892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23571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3049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1220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3228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6291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82665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353729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44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7119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7204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7815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33103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0132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091208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240802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728928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325509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51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025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08205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622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7203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50143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93273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2486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01664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19614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561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34598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9757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80060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8083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17798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86509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766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424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hods of human stud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hods of human study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hods of human stud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ethods of human stud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2024-06-09T11:18:55Z</dcterms:modified>
</cp:coreProperties>
</file>