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892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49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0756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4948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6035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832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89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259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0942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133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6031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850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5581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728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7132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8710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547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82361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59064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4730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5853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4158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33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5229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9385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469633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93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0716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127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603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3753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54839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5390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932822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243566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71718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988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8797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3453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44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1292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29107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4413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56304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7266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4338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8601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63107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9907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05075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7971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6413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56119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3344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727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ethods of bi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Methods of bi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thods of biology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ethods of 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2024-06-09T14:01:17Z</dcterms:modified>
</cp:coreProperties>
</file>