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174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41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292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6731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197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0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83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537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984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419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08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592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99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0435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994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43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63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09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0683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012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1867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997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734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036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451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6628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316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810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722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540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653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4131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123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4694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36476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87588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8732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499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3073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4638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80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6825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161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8502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1597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1102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1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5212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1850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18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6531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469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787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335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0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470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6CC484F-46DA-22EF-ADA9-F9FFEB3284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картина, искусство, натюрморт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B7F934D1-C3CF-D185-CF81-CBDA04E8B9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натюрморт, часы, фрукт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342A74C-F326-BDB8-4561-8FF7CCBDEE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искусство, картина, Изобразительное искусство, мифология&#10;&#10;Автоматически созданное описание">
            <a:extLst>
              <a:ext uri="{FF2B5EF4-FFF2-40B4-BE49-F238E27FC236}">
                <a16:creationId xmlns:a16="http://schemas.microsoft.com/office/drawing/2014/main" id="{7538B196-7490-0B0C-4B84-9944C12D4A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32</cp:revision>
  <dcterms:created xsi:type="dcterms:W3CDTF">2023-03-18T17:58:05Z</dcterms:created>
  <dcterms:modified xsi:type="dcterms:W3CDTF">2024-06-23T11:59:14Z</dcterms:modified>
</cp:coreProperties>
</file>