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0570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9377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290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15371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5810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0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430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38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499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8612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479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0634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4702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2464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305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2870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2287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105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47982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6036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83539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1118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9980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2878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446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6611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449057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5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662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0930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3194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1475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2158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54195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8742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15016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35217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0387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44731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7196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1641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3961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1353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2084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3022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75291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271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179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5198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74938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959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5739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6270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1512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277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009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membran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membrane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membran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membran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2024-06-09T10:58:39Z</dcterms:modified>
</cp:coreProperties>
</file>