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083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079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10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3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49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925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55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66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029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690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205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4747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730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332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2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86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336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7870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426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9775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056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141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403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6334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840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722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937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536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606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7236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3832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450816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094321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00250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894268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8526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7126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0516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1511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5957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7055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6331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6130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481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53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4850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2397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2730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849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185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21163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05780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616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101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mechanism of inhalation and exhala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mechanism of inhalation and exhala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mechanism of inhalation and exhala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he mechanism of inhalation and exhala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30</cp:revision>
  <dcterms:created xsi:type="dcterms:W3CDTF">2023-03-18T17:58:05Z</dcterms:created>
  <dcterms:modified xsi:type="dcterms:W3CDTF">2024-06-09T11:29:56Z</dcterms:modified>
</cp:coreProperties>
</file>