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204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8134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3592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900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7649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102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7870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010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6721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22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5201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5654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85550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43694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428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7211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99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693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176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6614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8266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9143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600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12245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2351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32445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66868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55141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441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780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403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8354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78480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298370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311686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9876754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2146820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0743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46956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67554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4450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22663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6954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67224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54223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12332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179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6658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86286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55204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61705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70702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80719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22726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199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22691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mechanism of respirat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mechanism of respira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mechanism of respira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The mechanism of respira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29</cp:revision>
  <dcterms:created xsi:type="dcterms:W3CDTF">2023-03-18T17:58:05Z</dcterms:created>
  <dcterms:modified xsi:type="dcterms:W3CDTF">2024-06-09T11:22:00Z</dcterms:modified>
</cp:coreProperties>
</file>