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196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8045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42374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3370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72069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1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5477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4101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465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714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477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9390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743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1605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626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4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883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5455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95838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1934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6966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76720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7332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717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7369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408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992965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547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906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267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400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97649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1731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277269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108998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38993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371015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52091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78599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80286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7543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9133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55021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55028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01655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803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93486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7030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51793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96010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57457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44149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02091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15640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23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85582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eiosi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eiosi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eiosi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eiosi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2024-04-10T15:23:40Z</dcterms:created>
  <dcterms:modified xsi:type="dcterms:W3CDTF">2024-06-09T13:45:53Z</dcterms:modified>
</cp:coreProperties>
</file>