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449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83223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3366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24168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47461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9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8484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70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790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3986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6511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4973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780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71783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9690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20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1472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1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86302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82933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57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8731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105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3903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0863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5253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439983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88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1475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4889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26583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55006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2399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182463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36148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014536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4148775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690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02663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97582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652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17837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48510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61043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5912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38881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22474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181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2770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96631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80358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9356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22559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92582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4396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733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croevolu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croevolution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croevolu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acroevolu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2024-06-09T11:14:40Z</dcterms:modified>
</cp:coreProperties>
</file>