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1324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5003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286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1394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2486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056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959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7737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8301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8314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7549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6442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23065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7868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26987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64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973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9813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1791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17667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00540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38756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1095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5322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1738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938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853049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06670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5887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6141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3868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58069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95005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609129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094113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8559842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764467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26894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63237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71481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567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12065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59540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01124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68693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908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28453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36099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1189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33534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96517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89727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75278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56238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354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9585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Flax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lax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Flax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Flax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2024-04-10T15:23:40Z</dcterms:created>
  <dcterms:modified xsi:type="dcterms:W3CDTF">2024-06-09T11:20:35Z</dcterms:modified>
</cp:coreProperties>
</file>