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601473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7954511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53023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4721871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6496633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352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661438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651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920244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220406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958917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659935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406834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8420950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665681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53589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01498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9667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887060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0392965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933608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3303823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026806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281894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019456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618422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9482731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303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238363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247012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63711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396114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480036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43812025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59324987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41149399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22294276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05051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5262395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7546461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32154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5205539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2254013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2693962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3108305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4709555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2102665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41487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808653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6834615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4719386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7751722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597104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6518585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67318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27513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jpg"/><Relationship Id="rId3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ungs gas exchange in lungs and tissue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ungs gas exchange in lungs and tissues, Realism (3)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ungs gas exchange in lungs and tissue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Lungs gas exchange in lungs and tissue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2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7</cp:revision>
  <dcterms:created xsi:type="dcterms:W3CDTF">2024-04-10T15:26:27Z</dcterms:created>
  <dcterms:modified xsi:type="dcterms:W3CDTF">2024-06-09T14:04:33Z</dcterms:modified>
</cp:coreProperties>
</file>