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9130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03627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8631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31846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66487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8044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19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4987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5184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9340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0449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37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44188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3199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6676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6900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92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01035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548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26900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5585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89072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0153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6851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92384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284645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482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2583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1484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0735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41178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54479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858310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318961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57020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97583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0293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2373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41143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508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61020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6225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5366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7626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97513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63276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983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47077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299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13885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81536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85049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79404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0735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5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og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og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og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rog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2024-06-09T10:52:30Z</dcterms:modified>
</cp:coreProperties>
</file>