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656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5567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3539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523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8432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8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567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87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622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5840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5539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4250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7535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53531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131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1510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1090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119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4260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32407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19296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5335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38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8448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2291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34507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024993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16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5004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6879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0691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62761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31045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933635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10990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36042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362120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972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9261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96018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1621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7022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1230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1047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6991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27422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34576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736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4450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0767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67074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89667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04667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89207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968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097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adow as a natural commun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adow as a natural community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adow as a natural communit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eadow as a natural commun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2024-06-09T14:37:25Z</dcterms:modified>
</cp:coreProperties>
</file>