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9499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43871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3447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08895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716586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53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68189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56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2547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451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35503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472086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04805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69187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45502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1725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2824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9849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67343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150474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59132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56685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301815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8223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399346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21574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1768829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4818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8658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9131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48630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7774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46922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532419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2790264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2611659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252531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75465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542680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776058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8668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52642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295571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421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72870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048904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983034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476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0244860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1245266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833783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414811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598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9454519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0404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pn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pn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0094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Leaf fall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Leaf fall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eaf fall, Realism (2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Leaf fall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0833" r="10833"/>
          <a:stretch>
            <a:fillRect/>
          </a:stretch>
        </p:blipFill>
        <p:spPr/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2024-06-09T11:15:47Z</dcterms:modified>
</cp:coreProperties>
</file>