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14397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71965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1879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49686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42487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94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3180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674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89780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4406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66250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7786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586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2180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45989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286814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3583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1729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52810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0350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62907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999027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70278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43772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78205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51418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68533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1101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1170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37389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8896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9560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64157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500345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659380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118203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953908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2606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60826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81193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0428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063625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75350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82806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12744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69351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04866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1993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748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93190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199648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51634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46897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782131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7446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113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Leaf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Leaf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eaf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Leaf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2024-06-09T10:54:24Z</dcterms:modified>
</cp:coreProperties>
</file>