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46142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48825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95381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40452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79782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16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43397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49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5583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00850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77801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4158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7108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92088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3349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43049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26447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977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3953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31920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72587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01061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8452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60581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19413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01968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244545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559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496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5971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7124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23108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53892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361565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000870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558410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355072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7868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561178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71513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8593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090542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175271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26791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45878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10030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94275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2474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27684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501706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09055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60613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99723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9268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5690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3409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leaf of the plant, Realism - @DariaMarusina (fast) (изменено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leaf of the plant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leaf of the plant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leaf of the plant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2024-06-09T14:59:37Z</dcterms:modified>
</cp:coreProperties>
</file>